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735763" cy="98663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658">
          <p15:clr>
            <a:srgbClr val="A4A3A4"/>
          </p15:clr>
        </p15:guide>
        <p15:guide id="2" pos="1925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5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658"/>
        <p:guide pos="192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F581C2DB-17A0-491B-A99D-0C519396382B}"/>
              </a:ext>
            </a:extLst>
          </p:cNvPr>
          <p:cNvSpPr>
            <a:spLocks noGrp="1" noChangeArrowheads="1"/>
          </p:cNvSpPr>
          <p:nvPr>
            <p:ph type="sldImg"/>
          </p:nvPr>
        </p:nvSpPr>
        <p:spPr bwMode="auto">
          <a:xfrm>
            <a:off x="901700" y="749300"/>
            <a:ext cx="4929188" cy="369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DE4D4F70-D610-4D6E-B43F-62410B11B8C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73100" y="4686300"/>
            <a:ext cx="5387975" cy="44386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ja-JP" altLang="ja-JP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FEE17B71-001D-4F83-BEA7-64DBA1B98BA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DCFC772A-379A-4120-A4D8-CF9BC3DD1782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3811588" y="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1FC34F6-7741-4D22-9964-8DAD3ABCE08B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9372600"/>
            <a:ext cx="2922588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D3728670-F393-4642-9B50-9DD0CAD5C44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811588" y="9372600"/>
            <a:ext cx="2922587" cy="492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658459" algn="l"/>
                <a:tab pos="1316919" algn="l"/>
                <a:tab pos="1975378" algn="l"/>
                <a:tab pos="2633838" algn="l"/>
              </a:tabLst>
              <a:defRPr sz="1300">
                <a:solidFill>
                  <a:srgbClr val="000000"/>
                </a:solidFill>
                <a:latin typeface="Times New Roman" panose="02020603050405020304" pitchFamily="18" charset="0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6835CFDC-D012-4B9D-B742-268035C3E66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57D00868-066E-4A66-85F9-6FFE031012D8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57225" algn="l"/>
                <a:tab pos="1316038" algn="l"/>
                <a:tab pos="1974850" algn="l"/>
                <a:tab pos="263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55E12DA2-69E9-4638-BEB1-7038F9EEC15F}" type="slidenum">
              <a:rPr lang="en-US" altLang="ja-JP" sz="1300" smtClean="0"/>
              <a:pPr>
                <a:spcBef>
                  <a:spcPct val="0"/>
                </a:spcBef>
              </a:pPr>
              <a:t>1</a:t>
            </a:fld>
            <a:endParaRPr lang="en-US" altLang="ja-JP" sz="130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E9562B8E-6353-44A7-9074-4B74A87D1B2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xfrm>
            <a:off x="985838" y="749300"/>
            <a:ext cx="4762500" cy="370046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07A128D2-9E08-472F-966C-47F81E2DA02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>
          <a:xfrm>
            <a:off x="673100" y="4686300"/>
            <a:ext cx="5389563" cy="444023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83174" tIns="41587" rIns="83174" bIns="41587" anchor="ctr"/>
          <a:lstStyle/>
          <a:p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459AC94-BBFE-461D-A185-71725BD23C73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CA76A0E8-4CDF-4E0A-87C5-4017B102604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B1E03-5AEF-4AA4-B922-1C25BB0FACC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1344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B8AE9261-5047-4B03-B1CE-EF9D89B26D5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63A168E5-E33B-4B1E-B9FC-E3DB5142092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25CF1-EF71-4D9B-A9B4-42E556A70D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7682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338138"/>
            <a:ext cx="2055813" cy="578643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338138"/>
            <a:ext cx="6019800" cy="57864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04E322AB-F499-4B9F-8CD8-CB7B7CCDC3D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0D2FC6DE-7E75-4528-9CA6-0754EC624F6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A3E5E-46FE-4178-8AD4-3D1593197A4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52765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67A7D8E9-EA05-42BB-B2CB-4D27F2ACF5E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17C4C38C-8906-477D-BCA8-528A6FBC857C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4F6E42-2E4F-4A4C-94CE-EB858D21B03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685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55EFA55B-CD2A-4307-9BBC-238EB6D608C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FD4498D9-5EF5-4DE7-8A0F-165B7A245EB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E3288-D35F-469C-977D-36484B79907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7910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71538" y="2674938"/>
            <a:ext cx="3627437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1375" y="2674938"/>
            <a:ext cx="3627438" cy="34496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058A88D7-4220-4311-9FFD-ACE21D94093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E8259C0D-8EAA-4244-8687-F51DA686399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99A8C6-F3FD-4F7E-850E-E114936A8A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3096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10">
            <a:extLst>
              <a:ext uri="{FF2B5EF4-FFF2-40B4-BE49-F238E27FC236}">
                <a16:creationId xmlns:a16="http://schemas.microsoft.com/office/drawing/2014/main" id="{A0C85B4C-546A-462A-8065-5D7D12428D60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809C25BA-557B-4D66-95F4-CF2612D6D1D1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C3F366-73FE-4BE6-BB41-DD7E6AA20BD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72570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728BEC22-AB57-4944-BE72-86FEEAC2A48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3423E6B3-8B56-43C5-94D4-138ADD4761E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950CC9-3A07-421F-A499-1EF3E839C4A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24258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B788A260-2AE9-4644-8D72-ABA9B900114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145E2156-D030-4978-852F-70C793B5F6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D9257-B562-4954-AB38-2B6A6E620A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4230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BFB3CBE1-CF04-4E96-8AB3-EBDAF099CE3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FE6491D7-386D-468B-AC4B-7B75EC8D305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F96D4-2AC1-445B-91B3-29BB1D02544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37323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444B5C7-30EE-4C2A-8432-25E5A5628895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20D676B-5F24-465D-A025-6B5E8163D9D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01EBD0-5CE6-4BB3-B4C7-75989183CA3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03725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">
            <a:extLst>
              <a:ext uri="{FF2B5EF4-FFF2-40B4-BE49-F238E27FC236}">
                <a16:creationId xmlns:a16="http://schemas.microsoft.com/office/drawing/2014/main" id="{1AA11568-9173-40A6-8BE8-1C845EDB37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228600"/>
            <a:ext cx="8696325" cy="2468563"/>
          </a:xfrm>
          <a:prstGeom prst="roundRect">
            <a:avLst>
              <a:gd name="adj" fmla="val 16667"/>
            </a:avLst>
          </a:prstGeom>
          <a:gradFill rotWithShape="0">
            <a:gsLst>
              <a:gs pos="0">
                <a:srgbClr val="0293E0"/>
              </a:gs>
              <a:gs pos="100000">
                <a:srgbClr val="83D3FE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5840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grpSp>
        <p:nvGrpSpPr>
          <p:cNvPr id="1027" name="Group 2">
            <a:extLst>
              <a:ext uri="{FF2B5EF4-FFF2-40B4-BE49-F238E27FC236}">
                <a16:creationId xmlns:a16="http://schemas.microsoft.com/office/drawing/2014/main" id="{F66EC185-F39B-4F6F-886D-305541178BF5}"/>
              </a:ext>
            </a:extLst>
          </p:cNvPr>
          <p:cNvGrpSpPr>
            <a:grpSpLocks/>
          </p:cNvGrpSpPr>
          <p:nvPr/>
        </p:nvGrpSpPr>
        <p:grpSpPr bwMode="auto">
          <a:xfrm>
            <a:off x="211138" y="1679575"/>
            <a:ext cx="8721725" cy="1328738"/>
            <a:chOff x="133" y="1058"/>
            <a:chExt cx="5494" cy="837"/>
          </a:xfrm>
        </p:grpSpPr>
        <p:sp>
          <p:nvSpPr>
            <p:cNvPr id="1033" name="Freeform 3">
              <a:extLst>
                <a:ext uri="{FF2B5EF4-FFF2-40B4-BE49-F238E27FC236}">
                  <a16:creationId xmlns:a16="http://schemas.microsoft.com/office/drawing/2014/main" id="{ECD4EF8B-CC9B-4ED4-8369-DC235C208E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09" y="1149"/>
              <a:ext cx="1811" cy="449"/>
            </a:xfrm>
            <a:custGeom>
              <a:avLst/>
              <a:gdLst>
                <a:gd name="T0" fmla="*/ 162 w 2706"/>
                <a:gd name="T1" fmla="*/ 0 h 640"/>
                <a:gd name="T2" fmla="*/ 162 w 2706"/>
                <a:gd name="T3" fmla="*/ 0 h 640"/>
                <a:gd name="T4" fmla="*/ 155 w 2706"/>
                <a:gd name="T5" fmla="*/ 1 h 640"/>
                <a:gd name="T6" fmla="*/ 149 w 2706"/>
                <a:gd name="T7" fmla="*/ 3 h 640"/>
                <a:gd name="T8" fmla="*/ 141 w 2706"/>
                <a:gd name="T9" fmla="*/ 5 h 640"/>
                <a:gd name="T10" fmla="*/ 135 w 2706"/>
                <a:gd name="T11" fmla="*/ 7 h 640"/>
                <a:gd name="T12" fmla="*/ 126 w 2706"/>
                <a:gd name="T13" fmla="*/ 9 h 640"/>
                <a:gd name="T14" fmla="*/ 119 w 2706"/>
                <a:gd name="T15" fmla="*/ 11 h 640"/>
                <a:gd name="T16" fmla="*/ 111 w 2706"/>
                <a:gd name="T17" fmla="*/ 14 h 640"/>
                <a:gd name="T18" fmla="*/ 103 w 2706"/>
                <a:gd name="T19" fmla="*/ 16 h 640"/>
                <a:gd name="T20" fmla="*/ 103 w 2706"/>
                <a:gd name="T21" fmla="*/ 16 h 640"/>
                <a:gd name="T22" fmla="*/ 88 w 2706"/>
                <a:gd name="T23" fmla="*/ 21 h 640"/>
                <a:gd name="T24" fmla="*/ 74 w 2706"/>
                <a:gd name="T25" fmla="*/ 25 h 640"/>
                <a:gd name="T26" fmla="*/ 61 w 2706"/>
                <a:gd name="T27" fmla="*/ 29 h 640"/>
                <a:gd name="T28" fmla="*/ 48 w 2706"/>
                <a:gd name="T29" fmla="*/ 34 h 640"/>
                <a:gd name="T30" fmla="*/ 35 w 2706"/>
                <a:gd name="T31" fmla="*/ 36 h 640"/>
                <a:gd name="T32" fmla="*/ 23 w 2706"/>
                <a:gd name="T33" fmla="*/ 40 h 640"/>
                <a:gd name="T34" fmla="*/ 11 w 2706"/>
                <a:gd name="T35" fmla="*/ 42 h 640"/>
                <a:gd name="T36" fmla="*/ 0 w 2706"/>
                <a:gd name="T37" fmla="*/ 45 h 640"/>
                <a:gd name="T38" fmla="*/ 0 w 2706"/>
                <a:gd name="T39" fmla="*/ 45 h 640"/>
                <a:gd name="T40" fmla="*/ 7 w 2706"/>
                <a:gd name="T41" fmla="*/ 47 h 640"/>
                <a:gd name="T42" fmla="*/ 15 w 2706"/>
                <a:gd name="T43" fmla="*/ 48 h 640"/>
                <a:gd name="T44" fmla="*/ 22 w 2706"/>
                <a:gd name="T45" fmla="*/ 49 h 640"/>
                <a:gd name="T46" fmla="*/ 29 w 2706"/>
                <a:gd name="T47" fmla="*/ 51 h 640"/>
                <a:gd name="T48" fmla="*/ 37 w 2706"/>
                <a:gd name="T49" fmla="*/ 51 h 640"/>
                <a:gd name="T50" fmla="*/ 43 w 2706"/>
                <a:gd name="T51" fmla="*/ 52 h 640"/>
                <a:gd name="T52" fmla="*/ 50 w 2706"/>
                <a:gd name="T53" fmla="*/ 53 h 640"/>
                <a:gd name="T54" fmla="*/ 56 w 2706"/>
                <a:gd name="T55" fmla="*/ 53 h 640"/>
                <a:gd name="T56" fmla="*/ 62 w 2706"/>
                <a:gd name="T57" fmla="*/ 53 h 640"/>
                <a:gd name="T58" fmla="*/ 68 w 2706"/>
                <a:gd name="T59" fmla="*/ 53 h 640"/>
                <a:gd name="T60" fmla="*/ 73 w 2706"/>
                <a:gd name="T61" fmla="*/ 53 h 640"/>
                <a:gd name="T62" fmla="*/ 79 w 2706"/>
                <a:gd name="T63" fmla="*/ 53 h 640"/>
                <a:gd name="T64" fmla="*/ 84 w 2706"/>
                <a:gd name="T65" fmla="*/ 53 h 640"/>
                <a:gd name="T66" fmla="*/ 89 w 2706"/>
                <a:gd name="T67" fmla="*/ 53 h 640"/>
                <a:gd name="T68" fmla="*/ 94 w 2706"/>
                <a:gd name="T69" fmla="*/ 53 h 640"/>
                <a:gd name="T70" fmla="*/ 100 w 2706"/>
                <a:gd name="T71" fmla="*/ 53 h 640"/>
                <a:gd name="T72" fmla="*/ 104 w 2706"/>
                <a:gd name="T73" fmla="*/ 52 h 640"/>
                <a:gd name="T74" fmla="*/ 109 w 2706"/>
                <a:gd name="T75" fmla="*/ 51 h 640"/>
                <a:gd name="T76" fmla="*/ 114 w 2706"/>
                <a:gd name="T77" fmla="*/ 51 h 640"/>
                <a:gd name="T78" fmla="*/ 118 w 2706"/>
                <a:gd name="T79" fmla="*/ 49 h 640"/>
                <a:gd name="T80" fmla="*/ 122 w 2706"/>
                <a:gd name="T81" fmla="*/ 48 h 640"/>
                <a:gd name="T82" fmla="*/ 126 w 2706"/>
                <a:gd name="T83" fmla="*/ 48 h 640"/>
                <a:gd name="T84" fmla="*/ 130 w 2706"/>
                <a:gd name="T85" fmla="*/ 47 h 640"/>
                <a:gd name="T86" fmla="*/ 135 w 2706"/>
                <a:gd name="T87" fmla="*/ 46 h 640"/>
                <a:gd name="T88" fmla="*/ 139 w 2706"/>
                <a:gd name="T89" fmla="*/ 43 h 640"/>
                <a:gd name="T90" fmla="*/ 142 w 2706"/>
                <a:gd name="T91" fmla="*/ 42 h 640"/>
                <a:gd name="T92" fmla="*/ 146 w 2706"/>
                <a:gd name="T93" fmla="*/ 41 h 640"/>
                <a:gd name="T94" fmla="*/ 149 w 2706"/>
                <a:gd name="T95" fmla="*/ 39 h 640"/>
                <a:gd name="T96" fmla="*/ 156 w 2706"/>
                <a:gd name="T97" fmla="*/ 36 h 640"/>
                <a:gd name="T98" fmla="*/ 163 w 2706"/>
                <a:gd name="T99" fmla="*/ 33 h 640"/>
                <a:gd name="T100" fmla="*/ 163 w 2706"/>
                <a:gd name="T101" fmla="*/ 33 h 640"/>
                <a:gd name="T102" fmla="*/ 163 w 2706"/>
                <a:gd name="T103" fmla="*/ 32 h 640"/>
                <a:gd name="T104" fmla="*/ 163 w 2706"/>
                <a:gd name="T105" fmla="*/ 32 h 640"/>
                <a:gd name="T106" fmla="*/ 163 w 2706"/>
                <a:gd name="T107" fmla="*/ 0 h 640"/>
                <a:gd name="T108" fmla="*/ 163 w 2706"/>
                <a:gd name="T109" fmla="*/ 0 h 640"/>
                <a:gd name="T110" fmla="*/ 162 w 2706"/>
                <a:gd name="T111" fmla="*/ 0 h 640"/>
                <a:gd name="T112" fmla="*/ 162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rgbClr val="C6E7FC">
                <a:alpha val="2901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2" name="Freeform 4">
              <a:extLst>
                <a:ext uri="{FF2B5EF4-FFF2-40B4-BE49-F238E27FC236}">
                  <a16:creationId xmlns:a16="http://schemas.microsoft.com/office/drawing/2014/main" id="{18BC34AC-0B42-4F69-8D9B-06E915B848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50" y="1069"/>
              <a:ext cx="3491" cy="534"/>
            </a:xfrm>
            <a:custGeom>
              <a:avLst/>
              <a:gdLst>
                <a:gd name="T0" fmla="*/ 314 w 5216"/>
                <a:gd name="T1" fmla="*/ 60 h 762"/>
                <a:gd name="T2" fmla="*/ 300 w 5216"/>
                <a:gd name="T3" fmla="*/ 57 h 762"/>
                <a:gd name="T4" fmla="*/ 270 w 5216"/>
                <a:gd name="T5" fmla="*/ 50 h 762"/>
                <a:gd name="T6" fmla="*/ 236 w 5216"/>
                <a:gd name="T7" fmla="*/ 42 h 762"/>
                <a:gd name="T8" fmla="*/ 197 w 5216"/>
                <a:gd name="T9" fmla="*/ 31 h 762"/>
                <a:gd name="T10" fmla="*/ 177 w 5216"/>
                <a:gd name="T11" fmla="*/ 25 h 762"/>
                <a:gd name="T12" fmla="*/ 161 w 5216"/>
                <a:gd name="T13" fmla="*/ 20 h 762"/>
                <a:gd name="T14" fmla="*/ 146 w 5216"/>
                <a:gd name="T15" fmla="*/ 15 h 762"/>
                <a:gd name="T16" fmla="*/ 132 w 5216"/>
                <a:gd name="T17" fmla="*/ 12 h 762"/>
                <a:gd name="T18" fmla="*/ 118 w 5216"/>
                <a:gd name="T19" fmla="*/ 9 h 762"/>
                <a:gd name="T20" fmla="*/ 105 w 5216"/>
                <a:gd name="T21" fmla="*/ 6 h 762"/>
                <a:gd name="T22" fmla="*/ 80 w 5216"/>
                <a:gd name="T23" fmla="*/ 3 h 762"/>
                <a:gd name="T24" fmla="*/ 58 w 5216"/>
                <a:gd name="T25" fmla="*/ 1 h 762"/>
                <a:gd name="T26" fmla="*/ 39 w 5216"/>
                <a:gd name="T27" fmla="*/ 0 h 762"/>
                <a:gd name="T28" fmla="*/ 21 w 5216"/>
                <a:gd name="T29" fmla="*/ 1 h 762"/>
                <a:gd name="T30" fmla="*/ 7 w 5216"/>
                <a:gd name="T31" fmla="*/ 3 h 762"/>
                <a:gd name="T32" fmla="*/ 0 w 5216"/>
                <a:gd name="T33" fmla="*/ 4 h 762"/>
                <a:gd name="T34" fmla="*/ 19 w 5216"/>
                <a:gd name="T35" fmla="*/ 7 h 762"/>
                <a:gd name="T36" fmla="*/ 39 w 5216"/>
                <a:gd name="T37" fmla="*/ 12 h 762"/>
                <a:gd name="T38" fmla="*/ 61 w 5216"/>
                <a:gd name="T39" fmla="*/ 18 h 762"/>
                <a:gd name="T40" fmla="*/ 84 w 5216"/>
                <a:gd name="T41" fmla="*/ 25 h 762"/>
                <a:gd name="T42" fmla="*/ 106 w 5216"/>
                <a:gd name="T43" fmla="*/ 32 h 762"/>
                <a:gd name="T44" fmla="*/ 145 w 5216"/>
                <a:gd name="T45" fmla="*/ 43 h 762"/>
                <a:gd name="T46" fmla="*/ 163 w 5216"/>
                <a:gd name="T47" fmla="*/ 48 h 762"/>
                <a:gd name="T48" fmla="*/ 180 w 5216"/>
                <a:gd name="T49" fmla="*/ 51 h 762"/>
                <a:gd name="T50" fmla="*/ 196 w 5216"/>
                <a:gd name="T51" fmla="*/ 55 h 762"/>
                <a:gd name="T52" fmla="*/ 211 w 5216"/>
                <a:gd name="T53" fmla="*/ 57 h 762"/>
                <a:gd name="T54" fmla="*/ 226 w 5216"/>
                <a:gd name="T55" fmla="*/ 60 h 762"/>
                <a:gd name="T56" fmla="*/ 239 w 5216"/>
                <a:gd name="T57" fmla="*/ 62 h 762"/>
                <a:gd name="T58" fmla="*/ 252 w 5216"/>
                <a:gd name="T59" fmla="*/ 63 h 762"/>
                <a:gd name="T60" fmla="*/ 264 w 5216"/>
                <a:gd name="T61" fmla="*/ 63 h 762"/>
                <a:gd name="T62" fmla="*/ 275 w 5216"/>
                <a:gd name="T63" fmla="*/ 63 h 762"/>
                <a:gd name="T64" fmla="*/ 285 w 5216"/>
                <a:gd name="T65" fmla="*/ 63 h 762"/>
                <a:gd name="T66" fmla="*/ 296 w 5216"/>
                <a:gd name="T67" fmla="*/ 62 h 762"/>
                <a:gd name="T68" fmla="*/ 305 w 5216"/>
                <a:gd name="T69" fmla="*/ 61 h 762"/>
                <a:gd name="T70" fmla="*/ 314 w 5216"/>
                <a:gd name="T71" fmla="*/ 60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rgbClr val="C6E7FC">
                <a:alpha val="39999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5" name="Freeform 5">
              <a:extLst>
                <a:ext uri="{FF2B5EF4-FFF2-40B4-BE49-F238E27FC236}">
                  <a16:creationId xmlns:a16="http://schemas.microsoft.com/office/drawing/2014/main" id="{2B6ABB4D-5D1E-43EB-AB0A-8A086F287F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82" y="1076"/>
              <a:ext cx="3443" cy="487"/>
            </a:xfrm>
            <a:custGeom>
              <a:avLst/>
              <a:gdLst>
                <a:gd name="T0" fmla="*/ 0 w 5144"/>
                <a:gd name="T1" fmla="*/ 6 h 694"/>
                <a:gd name="T2" fmla="*/ 0 w 5144"/>
                <a:gd name="T3" fmla="*/ 6 h 694"/>
                <a:gd name="T4" fmla="*/ 1 w 5144"/>
                <a:gd name="T5" fmla="*/ 6 h 694"/>
                <a:gd name="T6" fmla="*/ 4 w 5144"/>
                <a:gd name="T7" fmla="*/ 4 h 694"/>
                <a:gd name="T8" fmla="*/ 10 w 5144"/>
                <a:gd name="T9" fmla="*/ 4 h 694"/>
                <a:gd name="T10" fmla="*/ 13 w 5144"/>
                <a:gd name="T11" fmla="*/ 3 h 694"/>
                <a:gd name="T12" fmla="*/ 17 w 5144"/>
                <a:gd name="T13" fmla="*/ 2 h 694"/>
                <a:gd name="T14" fmla="*/ 22 w 5144"/>
                <a:gd name="T15" fmla="*/ 2 h 694"/>
                <a:gd name="T16" fmla="*/ 27 w 5144"/>
                <a:gd name="T17" fmla="*/ 1 h 694"/>
                <a:gd name="T18" fmla="*/ 33 w 5144"/>
                <a:gd name="T19" fmla="*/ 1 h 694"/>
                <a:gd name="T20" fmla="*/ 40 w 5144"/>
                <a:gd name="T21" fmla="*/ 1 h 694"/>
                <a:gd name="T22" fmla="*/ 48 w 5144"/>
                <a:gd name="T23" fmla="*/ 1 h 694"/>
                <a:gd name="T24" fmla="*/ 56 w 5144"/>
                <a:gd name="T25" fmla="*/ 0 h 694"/>
                <a:gd name="T26" fmla="*/ 64 w 5144"/>
                <a:gd name="T27" fmla="*/ 1 h 694"/>
                <a:gd name="T28" fmla="*/ 73 w 5144"/>
                <a:gd name="T29" fmla="*/ 1 h 694"/>
                <a:gd name="T30" fmla="*/ 82 w 5144"/>
                <a:gd name="T31" fmla="*/ 1 h 694"/>
                <a:gd name="T32" fmla="*/ 93 w 5144"/>
                <a:gd name="T33" fmla="*/ 2 h 694"/>
                <a:gd name="T34" fmla="*/ 104 w 5144"/>
                <a:gd name="T35" fmla="*/ 4 h 694"/>
                <a:gd name="T36" fmla="*/ 116 w 5144"/>
                <a:gd name="T37" fmla="*/ 5 h 694"/>
                <a:gd name="T38" fmla="*/ 128 w 5144"/>
                <a:gd name="T39" fmla="*/ 6 h 694"/>
                <a:gd name="T40" fmla="*/ 141 w 5144"/>
                <a:gd name="T41" fmla="*/ 9 h 694"/>
                <a:gd name="T42" fmla="*/ 155 w 5144"/>
                <a:gd name="T43" fmla="*/ 12 h 694"/>
                <a:gd name="T44" fmla="*/ 169 w 5144"/>
                <a:gd name="T45" fmla="*/ 14 h 694"/>
                <a:gd name="T46" fmla="*/ 184 w 5144"/>
                <a:gd name="T47" fmla="*/ 18 h 694"/>
                <a:gd name="T48" fmla="*/ 200 w 5144"/>
                <a:gd name="T49" fmla="*/ 22 h 694"/>
                <a:gd name="T50" fmla="*/ 216 w 5144"/>
                <a:gd name="T51" fmla="*/ 27 h 694"/>
                <a:gd name="T52" fmla="*/ 234 w 5144"/>
                <a:gd name="T53" fmla="*/ 32 h 694"/>
                <a:gd name="T54" fmla="*/ 251 w 5144"/>
                <a:gd name="T55" fmla="*/ 37 h 694"/>
                <a:gd name="T56" fmla="*/ 270 w 5144"/>
                <a:gd name="T57" fmla="*/ 44 h 694"/>
                <a:gd name="T58" fmla="*/ 289 w 5144"/>
                <a:gd name="T59" fmla="*/ 51 h 694"/>
                <a:gd name="T60" fmla="*/ 310 w 5144"/>
                <a:gd name="T61" fmla="*/ 58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" name="Freeform 6">
              <a:extLst>
                <a:ext uri="{FF2B5EF4-FFF2-40B4-BE49-F238E27FC236}">
                  <a16:creationId xmlns:a16="http://schemas.microsoft.com/office/drawing/2014/main" id="{8C4197BE-3A76-46E1-A77F-FF6374FB14A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33" y="1068"/>
              <a:ext cx="2083" cy="409"/>
            </a:xfrm>
            <a:custGeom>
              <a:avLst/>
              <a:gdLst>
                <a:gd name="T0" fmla="*/ 0 w 3112"/>
                <a:gd name="T1" fmla="*/ 48 h 584"/>
                <a:gd name="T2" fmla="*/ 0 w 3112"/>
                <a:gd name="T3" fmla="*/ 48 h 584"/>
                <a:gd name="T4" fmla="*/ 5 w 3112"/>
                <a:gd name="T5" fmla="*/ 47 h 584"/>
                <a:gd name="T6" fmla="*/ 21 w 3112"/>
                <a:gd name="T7" fmla="*/ 41 h 584"/>
                <a:gd name="T8" fmla="*/ 31 w 3112"/>
                <a:gd name="T9" fmla="*/ 37 h 584"/>
                <a:gd name="T10" fmla="*/ 42 w 3112"/>
                <a:gd name="T11" fmla="*/ 34 h 584"/>
                <a:gd name="T12" fmla="*/ 56 w 3112"/>
                <a:gd name="T13" fmla="*/ 29 h 584"/>
                <a:gd name="T14" fmla="*/ 70 w 3112"/>
                <a:gd name="T15" fmla="*/ 25 h 584"/>
                <a:gd name="T16" fmla="*/ 84 w 3112"/>
                <a:gd name="T17" fmla="*/ 21 h 584"/>
                <a:gd name="T18" fmla="*/ 100 w 3112"/>
                <a:gd name="T19" fmla="*/ 17 h 584"/>
                <a:gd name="T20" fmla="*/ 115 w 3112"/>
                <a:gd name="T21" fmla="*/ 13 h 584"/>
                <a:gd name="T22" fmla="*/ 131 w 3112"/>
                <a:gd name="T23" fmla="*/ 9 h 584"/>
                <a:gd name="T24" fmla="*/ 139 w 3112"/>
                <a:gd name="T25" fmla="*/ 8 h 584"/>
                <a:gd name="T26" fmla="*/ 146 w 3112"/>
                <a:gd name="T27" fmla="*/ 6 h 584"/>
                <a:gd name="T28" fmla="*/ 154 w 3112"/>
                <a:gd name="T29" fmla="*/ 4 h 584"/>
                <a:gd name="T30" fmla="*/ 161 w 3112"/>
                <a:gd name="T31" fmla="*/ 3 h 584"/>
                <a:gd name="T32" fmla="*/ 168 w 3112"/>
                <a:gd name="T33" fmla="*/ 2 h 584"/>
                <a:gd name="T34" fmla="*/ 175 w 3112"/>
                <a:gd name="T35" fmla="*/ 1 h 584"/>
                <a:gd name="T36" fmla="*/ 181 w 3112"/>
                <a:gd name="T37" fmla="*/ 1 h 584"/>
                <a:gd name="T38" fmla="*/ 187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9525" cap="flat">
              <a:solidFill>
                <a:srgbClr val="FFFF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1037" name="Freeform 7">
              <a:extLst>
                <a:ext uri="{FF2B5EF4-FFF2-40B4-BE49-F238E27FC236}">
                  <a16:creationId xmlns:a16="http://schemas.microsoft.com/office/drawing/2014/main" id="{27E9F94A-FF58-4593-B598-7090AFEFC2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" y="1058"/>
              <a:ext cx="5494" cy="837"/>
            </a:xfrm>
            <a:custGeom>
              <a:avLst/>
              <a:gdLst>
                <a:gd name="T0" fmla="*/ 498 w 8196"/>
                <a:gd name="T1" fmla="*/ 44 h 1192"/>
                <a:gd name="T2" fmla="*/ 489 w 8196"/>
                <a:gd name="T3" fmla="*/ 48 h 1192"/>
                <a:gd name="T4" fmla="*/ 479 w 8196"/>
                <a:gd name="T5" fmla="*/ 52 h 1192"/>
                <a:gd name="T6" fmla="*/ 469 w 8196"/>
                <a:gd name="T7" fmla="*/ 56 h 1192"/>
                <a:gd name="T8" fmla="*/ 457 w 8196"/>
                <a:gd name="T9" fmla="*/ 59 h 1192"/>
                <a:gd name="T10" fmla="*/ 445 w 8196"/>
                <a:gd name="T11" fmla="*/ 62 h 1192"/>
                <a:gd name="T12" fmla="*/ 432 w 8196"/>
                <a:gd name="T13" fmla="*/ 63 h 1192"/>
                <a:gd name="T14" fmla="*/ 418 w 8196"/>
                <a:gd name="T15" fmla="*/ 64 h 1192"/>
                <a:gd name="T16" fmla="*/ 403 w 8196"/>
                <a:gd name="T17" fmla="*/ 64 h 1192"/>
                <a:gd name="T18" fmla="*/ 385 w 8196"/>
                <a:gd name="T19" fmla="*/ 63 h 1192"/>
                <a:gd name="T20" fmla="*/ 367 w 8196"/>
                <a:gd name="T21" fmla="*/ 61 h 1192"/>
                <a:gd name="T22" fmla="*/ 348 w 8196"/>
                <a:gd name="T23" fmla="*/ 58 h 1192"/>
                <a:gd name="T24" fmla="*/ 326 w 8196"/>
                <a:gd name="T25" fmla="*/ 54 h 1192"/>
                <a:gd name="T26" fmla="*/ 303 w 8196"/>
                <a:gd name="T27" fmla="*/ 48 h 1192"/>
                <a:gd name="T28" fmla="*/ 278 w 8196"/>
                <a:gd name="T29" fmla="*/ 42 h 1192"/>
                <a:gd name="T30" fmla="*/ 251 w 8196"/>
                <a:gd name="T31" fmla="*/ 34 h 1192"/>
                <a:gd name="T32" fmla="*/ 221 w 8196"/>
                <a:gd name="T33" fmla="*/ 25 h 1192"/>
                <a:gd name="T34" fmla="*/ 206 w 8196"/>
                <a:gd name="T35" fmla="*/ 20 h 1192"/>
                <a:gd name="T36" fmla="*/ 179 w 8196"/>
                <a:gd name="T37" fmla="*/ 13 h 1192"/>
                <a:gd name="T38" fmla="*/ 153 w 8196"/>
                <a:gd name="T39" fmla="*/ 7 h 1192"/>
                <a:gd name="T40" fmla="*/ 129 w 8196"/>
                <a:gd name="T41" fmla="*/ 3 h 1192"/>
                <a:gd name="T42" fmla="*/ 109 w 8196"/>
                <a:gd name="T43" fmla="*/ 1 h 1192"/>
                <a:gd name="T44" fmla="*/ 89 w 8196"/>
                <a:gd name="T45" fmla="*/ 0 h 1192"/>
                <a:gd name="T46" fmla="*/ 72 w 8196"/>
                <a:gd name="T47" fmla="*/ 1 h 1192"/>
                <a:gd name="T48" fmla="*/ 57 w 8196"/>
                <a:gd name="T49" fmla="*/ 2 h 1192"/>
                <a:gd name="T50" fmla="*/ 44 w 8196"/>
                <a:gd name="T51" fmla="*/ 4 h 1192"/>
                <a:gd name="T52" fmla="*/ 32 w 8196"/>
                <a:gd name="T53" fmla="*/ 6 h 1192"/>
                <a:gd name="T54" fmla="*/ 23 w 8196"/>
                <a:gd name="T55" fmla="*/ 9 h 1192"/>
                <a:gd name="T56" fmla="*/ 15 w 8196"/>
                <a:gd name="T57" fmla="*/ 13 h 1192"/>
                <a:gd name="T58" fmla="*/ 9 w 8196"/>
                <a:gd name="T59" fmla="*/ 15 h 1192"/>
                <a:gd name="T60" fmla="*/ 3 w 8196"/>
                <a:gd name="T61" fmla="*/ 18 h 1192"/>
                <a:gd name="T62" fmla="*/ 0 w 8196"/>
                <a:gd name="T63" fmla="*/ 20 h 1192"/>
                <a:gd name="T64" fmla="*/ 498 w 8196"/>
                <a:gd name="T65" fmla="*/ 100 h 1192"/>
                <a:gd name="T66" fmla="*/ 498 w 8196"/>
                <a:gd name="T67" fmla="*/ 100 h 1192"/>
                <a:gd name="T68" fmla="*/ 498 w 8196"/>
                <a:gd name="T69" fmla="*/ 43 h 1192"/>
                <a:gd name="T70" fmla="*/ 498 w 8196"/>
                <a:gd name="T71" fmla="*/ 44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360" cap="flat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1028" name="Rectangle 8">
            <a:extLst>
              <a:ext uri="{FF2B5EF4-FFF2-40B4-BE49-F238E27FC236}">
                <a16:creationId xmlns:a16="http://schemas.microsoft.com/office/drawing/2014/main" id="{A7432889-94B4-424B-9CA7-E683D29982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71538" y="2674938"/>
            <a:ext cx="7407275" cy="3449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アウトラインテキストの書式を編集するにはクリックします。</a:t>
            </a:r>
          </a:p>
          <a:p>
            <a:pPr lvl="1"/>
            <a:r>
              <a:rPr lang="en-GB" altLang="ja-JP"/>
              <a:t>2</a:t>
            </a:r>
            <a:r>
              <a:rPr lang="ja-JP" altLang="en-GB"/>
              <a:t>レベル目のアウトライン</a:t>
            </a:r>
          </a:p>
          <a:p>
            <a:pPr lvl="2"/>
            <a:r>
              <a:rPr lang="en-GB" altLang="ja-JP"/>
              <a:t>3</a:t>
            </a:r>
            <a:r>
              <a:rPr lang="ja-JP" altLang="en-GB"/>
              <a:t>レベル目のアウトライン</a:t>
            </a:r>
          </a:p>
          <a:p>
            <a:pPr lvl="3"/>
            <a:r>
              <a:rPr lang="en-GB" altLang="ja-JP"/>
              <a:t>4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5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6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7</a:t>
            </a:r>
            <a:r>
              <a:rPr lang="ja-JP" altLang="en-GB"/>
              <a:t>レベル目のアウトライン</a:t>
            </a:r>
          </a:p>
          <a:p>
            <a:pPr lvl="4"/>
            <a:r>
              <a:rPr lang="en-GB" altLang="ja-JP"/>
              <a:t>8</a:t>
            </a:r>
            <a:r>
              <a:rPr lang="ja-JP" altLang="en-GB"/>
              <a:t>レベル目のアウトライン</a:t>
            </a:r>
          </a:p>
          <a:p>
            <a:pPr lvl="0"/>
            <a:r>
              <a:rPr lang="en-GB" altLang="ja-JP"/>
              <a:t>9</a:t>
            </a:r>
            <a:r>
              <a:rPr lang="ja-JP" altLang="en-GB"/>
              <a:t>レベル目のアウトラインマスター テキストの書式設定</a:t>
            </a:r>
          </a:p>
          <a:p>
            <a:pPr lvl="1"/>
            <a:r>
              <a:rPr lang="ja-JP" altLang="en-GB"/>
              <a:t>第 </a:t>
            </a:r>
            <a:r>
              <a:rPr lang="en-GB" altLang="ja-JP"/>
              <a:t>2 </a:t>
            </a:r>
            <a:r>
              <a:rPr lang="ja-JP" altLang="en-GB"/>
              <a:t>レベル</a:t>
            </a:r>
          </a:p>
          <a:p>
            <a:pPr lvl="2"/>
            <a:r>
              <a:rPr lang="ja-JP" altLang="en-GB"/>
              <a:t>第 </a:t>
            </a:r>
            <a:r>
              <a:rPr lang="en-GB" altLang="ja-JP"/>
              <a:t>3 </a:t>
            </a:r>
            <a:r>
              <a:rPr lang="ja-JP" altLang="en-GB"/>
              <a:t>レベル</a:t>
            </a:r>
          </a:p>
          <a:p>
            <a:pPr lvl="3"/>
            <a:r>
              <a:rPr lang="ja-JP" altLang="en-GB"/>
              <a:t>第 </a:t>
            </a:r>
            <a:r>
              <a:rPr lang="en-GB" altLang="ja-JP"/>
              <a:t>4 </a:t>
            </a:r>
            <a:r>
              <a:rPr lang="ja-JP" altLang="en-GB"/>
              <a:t>レベル</a:t>
            </a:r>
          </a:p>
          <a:p>
            <a:pPr lvl="4"/>
            <a:r>
              <a:rPr lang="ja-JP" altLang="en-GB"/>
              <a:t>第 </a:t>
            </a:r>
            <a:r>
              <a:rPr lang="en-GB" altLang="ja-JP"/>
              <a:t>5 </a:t>
            </a:r>
            <a:r>
              <a:rPr lang="ja-JP" altLang="en-GB"/>
              <a:t>レベル</a:t>
            </a:r>
          </a:p>
        </p:txBody>
      </p:sp>
      <p:sp>
        <p:nvSpPr>
          <p:cNvPr id="1029" name="Rectangle 9">
            <a:extLst>
              <a:ext uri="{FF2B5EF4-FFF2-40B4-BE49-F238E27FC236}">
                <a16:creationId xmlns:a16="http://schemas.microsoft.com/office/drawing/2014/main" id="{964D5862-E355-44E3-B967-2CAAC3B8A5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38138"/>
            <a:ext cx="8228013" cy="125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GB"/>
              <a:t>タイトルテキストの書式を編集するにはクリックします。マスター タイトルの書式設定</a:t>
            </a:r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DDE4F494-9965-4C70-A952-5F10600136D5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5164138" y="6249988"/>
            <a:ext cx="3784600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r>
              <a:rPr lang="en-US" altLang="ja-JP"/>
              <a:t>6/12/20</a:t>
            </a:r>
          </a:p>
        </p:txBody>
      </p:sp>
      <p:sp>
        <p:nvSpPr>
          <p:cNvPr id="1031" name="Text Box 11">
            <a:extLst>
              <a:ext uri="{FF2B5EF4-FFF2-40B4-BE49-F238E27FC236}">
                <a16:creationId xmlns:a16="http://schemas.microsoft.com/office/drawing/2014/main" id="{563C4270-862C-4B72-B90B-B1C2DCAB76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3675" y="6249988"/>
            <a:ext cx="378618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ja-JP" altLang="en-US"/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F183037C-38C7-4401-938F-09ABF46092F7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3990975" y="6249988"/>
            <a:ext cx="116046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</a:tabLst>
              <a:defRPr>
                <a:solidFill>
                  <a:srgbClr val="000000"/>
                </a:solidFill>
                <a:latin typeface="+mn-lt"/>
                <a:ea typeface="ＭＳ Ｐ明朝" panose="02020600040205080304" pitchFamily="18" charset="-128"/>
              </a:defRPr>
            </a:lvl1pPr>
          </a:lstStyle>
          <a:p>
            <a:pPr>
              <a:defRPr/>
            </a:pPr>
            <a:fld id="{7C4A589A-E9AD-4D59-8BCF-90308A6A5B7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00000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2pPr>
      <a:lvl3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3pPr>
      <a:lvl4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4pPr>
      <a:lvl5pPr algn="l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5pPr>
      <a:lvl6pPr marL="25146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6pPr>
      <a:lvl7pPr marL="29718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7pPr>
      <a:lvl8pPr marL="34290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8pPr>
      <a:lvl9pPr marL="3886200" indent="-228600" algn="l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ndara" panose="020E0502030303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2400" kern="1200">
          <a:solidFill>
            <a:srgbClr val="073E87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073E87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1600" kern="1200">
          <a:solidFill>
            <a:srgbClr val="073E87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073E87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>
            <a:extLst>
              <a:ext uri="{FF2B5EF4-FFF2-40B4-BE49-F238E27FC236}">
                <a16:creationId xmlns:a16="http://schemas.microsoft.com/office/drawing/2014/main" id="{0E334591-8305-4FC7-BBA4-F03186BFB2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238" y="541338"/>
            <a:ext cx="81708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［商品名：</a:t>
            </a:r>
            <a:r>
              <a:rPr lang="ja-JP" altLang="ja-JP" sz="20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どっちも抗菌　</a:t>
            </a:r>
            <a:r>
              <a:rPr lang="ja-JP" altLang="en-US" sz="2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ポケッタブルマスクケース</a:t>
            </a:r>
            <a:r>
              <a:rPr lang="ja-JP" altLang="ja-JP" sz="28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］</a:t>
            </a:r>
          </a:p>
        </p:txBody>
      </p:sp>
      <p:sp>
        <p:nvSpPr>
          <p:cNvPr id="3075" name="Line 2">
            <a:extLst>
              <a:ext uri="{FF2B5EF4-FFF2-40B4-BE49-F238E27FC236}">
                <a16:creationId xmlns:a16="http://schemas.microsoft.com/office/drawing/2014/main" id="{5DA84458-CA2A-467C-839F-79DFA28A5281}"/>
              </a:ext>
            </a:extLst>
          </p:cNvPr>
          <p:cNvSpPr>
            <a:spLocks noChangeShapeType="1"/>
          </p:cNvSpPr>
          <p:nvPr/>
        </p:nvSpPr>
        <p:spPr bwMode="auto">
          <a:xfrm>
            <a:off x="468313" y="6021388"/>
            <a:ext cx="8207375" cy="1587"/>
          </a:xfrm>
          <a:prstGeom prst="line">
            <a:avLst/>
          </a:prstGeom>
          <a:noFill/>
          <a:ln w="9360">
            <a:solidFill>
              <a:srgbClr val="31B6FD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1E8038EF-1CE1-46FB-88A9-6DED8566E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6075" y="6092825"/>
            <a:ext cx="4716463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338-0004</a:t>
            </a:r>
            <a:r>
              <a:rPr lang="ja-JP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埼玉県さいたま市中央区本町西</a:t>
            </a: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4-16-15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4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048-853-5221</a:t>
            </a:r>
          </a:p>
        </p:txBody>
      </p:sp>
      <p:sp>
        <p:nvSpPr>
          <p:cNvPr id="3077" name="Rectangle 4">
            <a:extLst>
              <a:ext uri="{FF2B5EF4-FFF2-40B4-BE49-F238E27FC236}">
                <a16:creationId xmlns:a16="http://schemas.microsoft.com/office/drawing/2014/main" id="{A79EC0B0-934C-4EBC-B7F1-4AB798A538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64163" y="4365625"/>
            <a:ext cx="3522662" cy="138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ｻｲｽﾞ：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 Ｗ220×</a:t>
            </a:r>
            <a:r>
              <a:rPr lang="ja-JP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Ｈ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120</a:t>
            </a:r>
            <a:r>
              <a:rPr lang="ja-JP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（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2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つ折り</a:t>
            </a:r>
            <a:r>
              <a:rPr lang="en-US" altLang="ja-JP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W110×H120</a:t>
            </a:r>
            <a:r>
              <a:rPr lang="ja-JP" altLang="en-US" sz="1200">
                <a:solidFill>
                  <a:srgbClr val="000000"/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㎜）</a:t>
            </a:r>
            <a:endParaRPr lang="en-US" altLang="ja-JP" sz="1200">
              <a:solidFill>
                <a:srgbClr val="000000"/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素材：</a:t>
            </a:r>
            <a:r>
              <a:rPr lang="ja-JP" altLang="ja-JP" sz="12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抗菌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（ﾎﾟﾘﾌﾟﾛﾋﾟﾚﾝ）半透明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0.2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印刷：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UV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ｵﾌｾｯﾄ印刷　白＋４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＋抗菌ﾆｽ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/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C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600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部ﾀﾞﾝﾎﾞｰﾙ梱包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梱包ｻｲｽﾞ：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W480×D380×H160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㎜　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8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㎏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製作日数：校了後　</a:t>
            </a:r>
            <a:r>
              <a:rPr lang="ja-JP" altLang="en-US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最短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日間（</a:t>
            </a:r>
            <a:r>
              <a:rPr lang="en-US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万部）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2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生産地：日本　埼玉県</a:t>
            </a:r>
          </a:p>
        </p:txBody>
      </p:sp>
      <p:sp>
        <p:nvSpPr>
          <p:cNvPr id="3078" name="Rectangle 5">
            <a:extLst>
              <a:ext uri="{FF2B5EF4-FFF2-40B4-BE49-F238E27FC236}">
                <a16:creationId xmlns:a16="http://schemas.microsoft.com/office/drawing/2014/main" id="{CE24FC62-50D4-4377-927E-C1D605F6A7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2725" y="2925763"/>
            <a:ext cx="3522663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当社メリット：</a:t>
            </a:r>
            <a:r>
              <a:rPr lang="en-US" altLang="ja-JP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SIAA</a:t>
            </a:r>
            <a:r>
              <a:rPr lang="ja-JP" altLang="en-US" sz="160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マーク付</a:t>
            </a:r>
            <a:endParaRPr lang="ja-JP" altLang="ja-JP" sz="160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自社開発「抗菌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PP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」＋抗菌ニスにより、外側も内側もどっちも抗菌。大量生産可能な形状で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100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万部も</a:t>
            </a: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OK</a:t>
            </a:r>
          </a:p>
        </p:txBody>
      </p:sp>
      <p:pic>
        <p:nvPicPr>
          <p:cNvPr id="3079" name="Picture 6">
            <a:extLst>
              <a:ext uri="{FF2B5EF4-FFF2-40B4-BE49-F238E27FC236}">
                <a16:creationId xmlns:a16="http://schemas.microsoft.com/office/drawing/2014/main" id="{4466C07F-5CA9-4B2C-8DB3-A33017FD4A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6092825"/>
            <a:ext cx="2886075" cy="55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80" name="Rectangle 7">
            <a:extLst>
              <a:ext uri="{FF2B5EF4-FFF2-40B4-BE49-F238E27FC236}">
                <a16:creationId xmlns:a16="http://schemas.microsoft.com/office/drawing/2014/main" id="{422CEA3C-B33F-4600-88AD-80FB6446BC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6100" y="1196975"/>
            <a:ext cx="4530725" cy="1076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60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>
              <a:lnSpc>
                <a:spcPct val="102000"/>
              </a:lnSpc>
              <a:spcAft>
                <a:spcPts val="142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4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16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</a:tabLst>
              <a:defRPr sz="2000">
                <a:solidFill>
                  <a:srgbClr val="073E87"/>
                </a:solidFill>
                <a:latin typeface="Candara" panose="020E0502030303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商品特徴：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 b="1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外も中もどっちも抗菌仕様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②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バッグやポーチに入れやすい</a:t>
            </a:r>
            <a:r>
              <a:rPr lang="en-US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lang="ja-JP" altLang="ja-JP" sz="1600" b="1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つ折りタイプ</a:t>
            </a:r>
          </a:p>
          <a:p>
            <a:pPr eaLnBrk="1" hangingPunct="1">
              <a:lnSpc>
                <a:spcPct val="100000"/>
              </a:lnSpc>
              <a:spcAft>
                <a:spcPct val="0"/>
              </a:spcAft>
            </a:pPr>
            <a:r>
              <a:rPr lang="en-US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③</a:t>
            </a:r>
            <a:r>
              <a:rPr lang="ja-JP" altLang="ja-JP" sz="160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ノーズ保護形状で簡単ロック機構</a:t>
            </a:r>
          </a:p>
        </p:txBody>
      </p:sp>
      <p:pic>
        <p:nvPicPr>
          <p:cNvPr id="3081" name="Picture 8">
            <a:extLst>
              <a:ext uri="{FF2B5EF4-FFF2-40B4-BE49-F238E27FC236}">
                <a16:creationId xmlns:a16="http://schemas.microsoft.com/office/drawing/2014/main" id="{08B60715-E89B-4BD8-A135-451E0DFF60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475" y="2970213"/>
            <a:ext cx="4067175" cy="305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2" name="Picture 9">
            <a:extLst>
              <a:ext uri="{FF2B5EF4-FFF2-40B4-BE49-F238E27FC236}">
                <a16:creationId xmlns:a16="http://schemas.microsoft.com/office/drawing/2014/main" id="{A18233A2-95A7-461A-B4CD-FB042B24EB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038" y="2420938"/>
            <a:ext cx="1787525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3" name="Picture 10">
            <a:extLst>
              <a:ext uri="{FF2B5EF4-FFF2-40B4-BE49-F238E27FC236}">
                <a16:creationId xmlns:a16="http://schemas.microsoft.com/office/drawing/2014/main" id="{E704CD58-56E8-459F-A1A5-64A0E8FE2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913" y="5013325"/>
            <a:ext cx="1562100" cy="8842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4" name="Picture 11">
            <a:extLst>
              <a:ext uri="{FF2B5EF4-FFF2-40B4-BE49-F238E27FC236}">
                <a16:creationId xmlns:a16="http://schemas.microsoft.com/office/drawing/2014/main" id="{01276A37-5768-4FE8-9D0F-35FC14992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9900" y="2357438"/>
            <a:ext cx="2195513" cy="1243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5" name="Picture 12">
            <a:extLst>
              <a:ext uri="{FF2B5EF4-FFF2-40B4-BE49-F238E27FC236}">
                <a16:creationId xmlns:a16="http://schemas.microsoft.com/office/drawing/2014/main" id="{18C7E65C-E8CE-419B-9CE0-31EFF67BC3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150" y="4970463"/>
            <a:ext cx="164782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086" name="Picture 13">
            <a:extLst>
              <a:ext uri="{FF2B5EF4-FFF2-40B4-BE49-F238E27FC236}">
                <a16:creationId xmlns:a16="http://schemas.microsoft.com/office/drawing/2014/main" id="{939A66FE-E64F-454F-BE31-62896F25B6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1008063"/>
            <a:ext cx="3527425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テーマ">
      <a:majorFont>
        <a:latin typeface="Candara"/>
        <a:ea typeface="ＭＳ Ｐゴシック"/>
        <a:cs typeface=""/>
      </a:majorFont>
      <a:minorFont>
        <a:latin typeface="Candar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ja-JP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Office テーマ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テーマ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テーマ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160</Words>
  <Application>Microsoft Office PowerPoint</Application>
  <PresentationFormat>画面に合わせる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Arial</vt:lpstr>
      <vt:lpstr>ＭＳ Ｐゴシック</vt:lpstr>
      <vt:lpstr>Candara</vt:lpstr>
      <vt:lpstr>Times New Roman</vt:lpstr>
      <vt:lpstr>ＭＳ Ｐ明朝</vt:lpstr>
      <vt:lpstr>HG丸ｺﾞｼｯｸM-PRO</vt:lpstr>
      <vt:lpstr>游ゴシック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cp:lastModifiedBy>大森 誠</cp:lastModifiedBy>
  <cp:revision>8</cp:revision>
  <cp:lastPrinted>2020-07-02T03:32:52Z</cp:lastPrinted>
  <dcterms:created xsi:type="dcterms:W3CDTF">1601-01-01T00:00:00Z</dcterms:created>
  <dcterms:modified xsi:type="dcterms:W3CDTF">2020-07-09T09:17:40Z</dcterms:modified>
</cp:coreProperties>
</file>